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31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3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053027-F7F7-427C-9C96-DA23794BB0C5}" type="datetimeFigureOut">
              <a:rPr lang="tr-TR" smtClean="0"/>
              <a:t>16.12.2020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3EA32-1A80-4EED-B211-A9E543CB931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3183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tıklayın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C9284-73F3-45EA-AE7B-DABF4EB81C6A}" type="datetime1">
              <a:rPr lang="tr-TR" smtClean="0"/>
              <a:t>16.12.2020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8760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E9CA-6FAE-4D76-B6AD-0729A7CB9405}" type="datetime1">
              <a:rPr lang="tr-TR" smtClean="0"/>
              <a:t>16.12.2020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4566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tıklayın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5D24D-D6F6-41A9-B562-13F85EA1C1E7}" type="datetime1">
              <a:rPr lang="tr-TR" smtClean="0"/>
              <a:t>16.12.2020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385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E96F-7C69-43AC-B22D-B20525C5A43C}" type="datetime1">
              <a:rPr lang="tr-TR" smtClean="0"/>
              <a:t>16.12.2020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9807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C78D0-A00D-4435-A036-B44FD67C5B54}" type="datetime1">
              <a:rPr lang="tr-TR" smtClean="0"/>
              <a:t>16.12.2020</a:t>
            </a:fld>
            <a:endParaRPr lang="tr-TR"/>
          </a:p>
        </p:txBody>
      </p:sp>
      <p:sp>
        <p:nvSpPr>
          <p:cNvPr id="8" name="Alt 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5624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56F9-DB09-4506-A00F-84B621CCC586}" type="datetime1">
              <a:rPr lang="tr-TR" smtClean="0"/>
              <a:t>16.12.2020</a:t>
            </a:fld>
            <a:endParaRPr lang="tr-TR"/>
          </a:p>
        </p:txBody>
      </p:sp>
      <p:sp>
        <p:nvSpPr>
          <p:cNvPr id="4" name="Alt 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63149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B3979-6C25-4D54-BB50-9F1EE8BDF3C4}" type="datetime1">
              <a:rPr lang="tr-TR" smtClean="0"/>
              <a:t>16.12.2020</a:t>
            </a:fld>
            <a:endParaRPr lang="tr-TR"/>
          </a:p>
        </p:txBody>
      </p:sp>
      <p:sp>
        <p:nvSpPr>
          <p:cNvPr id="3" name="Alt 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3730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tıklayın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128B-4650-481C-8056-5956A298A617}" type="datetime1">
              <a:rPr lang="tr-TR" smtClean="0"/>
              <a:t>16.12.2020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2056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tıklayın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9CE3A-ED4B-481C-B408-6375E5518186}" type="datetime1">
              <a:rPr lang="tr-TR" smtClean="0"/>
              <a:t>16.12.2020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333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1C545-BCE4-4E55-A671-62A559BDC1C6}" type="datetime1">
              <a:rPr lang="tr-TR" smtClean="0"/>
              <a:t>16.12.2020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5016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CFDF-C672-40CC-ADFF-12B50A1F61E1}" type="datetime1">
              <a:rPr lang="tr-TR" smtClean="0"/>
              <a:t>16.12.2020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07770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8F39A-E5CE-49AD-A9DD-9E026268A468}" type="datetime1">
              <a:rPr lang="tr-TR" smtClean="0"/>
              <a:t>16.12.2020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/>
              <a:t>Kazım KAT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B8731-7CD9-4E84-9081-D5A3A33CDFD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22228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gitimhane.com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305980"/>
          </a:xfrm>
        </p:spPr>
        <p:txBody>
          <a:bodyPr>
            <a:noAutofit/>
          </a:bodyPr>
          <a:lstStyle/>
          <a:p>
            <a:r>
              <a:rPr lang="tr-TR" sz="12000" b="1" spc="50" dirty="0">
                <a:ln w="0"/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ONLUK BİRLİK </a:t>
            </a:r>
            <a:br>
              <a:rPr lang="tr-TR" sz="12000" b="1" spc="50" dirty="0">
                <a:ln w="0"/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</a:br>
            <a:r>
              <a:rPr lang="tr-TR" sz="12000" b="1" spc="50" dirty="0">
                <a:ln w="0"/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SUNUSU</a:t>
            </a:r>
          </a:p>
        </p:txBody>
      </p:sp>
      <p:sp>
        <p:nvSpPr>
          <p:cNvPr id="4" name="Alt 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40639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330040"/>
              </p:ext>
            </p:extLst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3780528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13931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pic>
        <p:nvPicPr>
          <p:cNvPr id="9" name="Resim 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06664" y="2670684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370819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pic>
        <p:nvPicPr>
          <p:cNvPr id="9" name="Resim 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06664" y="2670684"/>
            <a:ext cx="2713383" cy="251054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57718" y="2670684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50134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5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pic>
        <p:nvPicPr>
          <p:cNvPr id="9" name="Resim 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06664" y="2670684"/>
            <a:ext cx="2713383" cy="251054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57718" y="2670684"/>
            <a:ext cx="2713383" cy="251054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08772" y="2670684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4042136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6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pic>
        <p:nvPicPr>
          <p:cNvPr id="9" name="Resim 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06664" y="2670684"/>
            <a:ext cx="2713383" cy="251054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57718" y="2670684"/>
            <a:ext cx="2713383" cy="251054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08772" y="2670684"/>
            <a:ext cx="2713383" cy="251054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59826" y="2670684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67761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7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pic>
        <p:nvPicPr>
          <p:cNvPr id="9" name="Resim 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06664" y="2670684"/>
            <a:ext cx="2713383" cy="251054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57718" y="2670684"/>
            <a:ext cx="2713383" cy="251054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08772" y="2670684"/>
            <a:ext cx="2713383" cy="251054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59826" y="2670684"/>
            <a:ext cx="2713383" cy="251054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710880" y="2645558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51004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8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pic>
        <p:nvPicPr>
          <p:cNvPr id="9" name="Resim 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06664" y="2670684"/>
            <a:ext cx="2713383" cy="251054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57718" y="2670684"/>
            <a:ext cx="2713383" cy="251054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08772" y="2670684"/>
            <a:ext cx="2713383" cy="251054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59826" y="2670684"/>
            <a:ext cx="2713383" cy="251054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710880" y="2670683"/>
            <a:ext cx="2713383" cy="251054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998750" y="2670684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06670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9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pic>
        <p:nvPicPr>
          <p:cNvPr id="9" name="Resim 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06664" y="2670684"/>
            <a:ext cx="2713383" cy="251054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57718" y="2670684"/>
            <a:ext cx="2713383" cy="251054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08772" y="2670684"/>
            <a:ext cx="2713383" cy="251054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59826" y="2670684"/>
            <a:ext cx="2713383" cy="251054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710880" y="2670683"/>
            <a:ext cx="2713383" cy="251054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998750" y="2670684"/>
            <a:ext cx="2713383" cy="251054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264531" y="2670684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41995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01610" y="2667737"/>
            <a:ext cx="2713383" cy="256946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0" y="4479235"/>
            <a:ext cx="7556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5610" y="2670684"/>
            <a:ext cx="2713383" cy="251054"/>
          </a:xfrm>
          <a:prstGeom prst="rect">
            <a:avLst/>
          </a:prstGeom>
        </p:spPr>
      </p:pic>
      <p:pic>
        <p:nvPicPr>
          <p:cNvPr id="9" name="Resim 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06664" y="2670684"/>
            <a:ext cx="2713383" cy="251054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57718" y="2670684"/>
            <a:ext cx="2713383" cy="251054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08772" y="2670684"/>
            <a:ext cx="2713383" cy="251054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59826" y="2670684"/>
            <a:ext cx="2713383" cy="251054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710880" y="2670683"/>
            <a:ext cx="2713383" cy="251054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998750" y="2670684"/>
            <a:ext cx="2713383" cy="251054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264531" y="2670684"/>
            <a:ext cx="2713383" cy="251054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537673" y="2670684"/>
            <a:ext cx="2713383" cy="251054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363471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889176"/>
              </p:ext>
            </p:extLst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0" y="4479235"/>
            <a:ext cx="7556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942603" y="2686756"/>
            <a:ext cx="2713383" cy="251054"/>
          </a:xfrm>
          <a:prstGeom prst="rect">
            <a:avLst/>
          </a:prstGeom>
        </p:spPr>
      </p:pic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081112" y="2544649"/>
            <a:ext cx="2713383" cy="251054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336029" y="2645558"/>
            <a:ext cx="2713383" cy="251054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776312" y="2608425"/>
            <a:ext cx="2713383" cy="251054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524949" y="2667846"/>
            <a:ext cx="2713383" cy="251054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339005" y="2649818"/>
            <a:ext cx="2713383" cy="251054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157957" y="2672203"/>
            <a:ext cx="2713383" cy="251054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776311" y="2649818"/>
            <a:ext cx="2713383" cy="251054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900063" y="2615703"/>
            <a:ext cx="2713383" cy="251054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615348" y="2631615"/>
            <a:ext cx="2713383" cy="251054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16200000">
            <a:off x="7737862" y="2159930"/>
            <a:ext cx="1302518" cy="13208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3" name="İkizkenar Üçgen 32"/>
          <p:cNvSpPr/>
          <p:nvPr/>
        </p:nvSpPr>
        <p:spPr>
          <a:xfrm rot="5400000">
            <a:off x="7717645" y="2180311"/>
            <a:ext cx="1302518" cy="13208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Aşağı Şerit 2"/>
          <p:cNvSpPr/>
          <p:nvPr/>
        </p:nvSpPr>
        <p:spPr>
          <a:xfrm>
            <a:off x="7519818" y="2357834"/>
            <a:ext cx="1698171" cy="1061733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Alt 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93866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6 L -0.25 -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85185E-6 L -0.25 -1.85185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81481E-6 L -0.25 4.81481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11111E-6 L -0.25 -1.11111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2.59259E-6 L -0.25 2.59259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7037E-7 L -0.25 3.7037E-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7037E-7 L -0.25 -3.7037E-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7037E-7 L -0.25 3.7037E-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1.48148E-6 L -0.25 1.48148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33333E-6 L -0.25 -3.33333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-0.25 -4.81481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3" grpId="0" animBg="1"/>
      <p:bldP spid="33" grpId="1" animBg="1"/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942598"/>
              </p:ext>
            </p:extLst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813486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3753511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70983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49609" y="2735119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84163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5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49609" y="2735119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19981" y="2735119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79226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6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49609" y="2735119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19981" y="2735119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90352" y="2735120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40496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7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49609" y="2735119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19981" y="2735119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90352" y="2735120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44455" y="2735119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411384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8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49609" y="2735119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19981" y="2735119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90352" y="2735120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44455" y="2735119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14825" y="2735120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354231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9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49609" y="2735119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19981" y="2735119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90352" y="2735120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44455" y="2735119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14825" y="2735120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585194" y="2735119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36498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/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87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49609" y="2735119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19981" y="2735119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90352" y="2735120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44455" y="2735119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14825" y="2735120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585194" y="2735119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739631" y="2735119"/>
            <a:ext cx="2713383" cy="122180"/>
          </a:xfrm>
          <a:prstGeom prst="rect">
            <a:avLst/>
          </a:prstGeom>
        </p:spPr>
      </p:pic>
      <p:sp>
        <p:nvSpPr>
          <p:cNvPr id="2" name="Alt 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40360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4348085"/>
              </p:ext>
            </p:extLst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87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3097" y="2735119"/>
            <a:ext cx="2713383" cy="122180"/>
          </a:xfrm>
          <a:prstGeom prst="rect">
            <a:avLst/>
          </a:prstGeom>
        </p:spPr>
      </p:pic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9236" y="2735119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49609" y="2735119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919981" y="2735119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90352" y="2735121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44455" y="2735120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14825" y="2735120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585194" y="2735119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739631" y="2735120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6472456" y="2677715"/>
            <a:ext cx="955737" cy="719097"/>
          </a:xfrm>
          <a:prstGeom prst="triangle">
            <a:avLst>
              <a:gd name="adj" fmla="val 51184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33" name="İkizkenar Üçgen 32"/>
          <p:cNvSpPr/>
          <p:nvPr/>
        </p:nvSpPr>
        <p:spPr>
          <a:xfrm rot="16200000">
            <a:off x="6562935" y="2612188"/>
            <a:ext cx="1038291" cy="733685"/>
          </a:xfrm>
          <a:prstGeom prst="triangle">
            <a:avLst>
              <a:gd name="adj" fmla="val 52703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7" name="Aşağı Şerit 6"/>
          <p:cNvSpPr/>
          <p:nvPr/>
        </p:nvSpPr>
        <p:spPr>
          <a:xfrm>
            <a:off x="6398536" y="2565863"/>
            <a:ext cx="1083055" cy="66092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3685394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-0.36237 0.0071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25" y="34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1.11111E-6 L -0.36029 0.0071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21" y="347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11111E-6 L -0.36185 0.0009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99" y="4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37578 0.00301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89" y="13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1.11111E-6 L -0.37656 0.00926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28" y="463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11111E-6 L -0.41901 0.00717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51" y="34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-0.41641 0.0050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20" y="255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75 -0.00232 L -0.46094 0.00694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9" y="46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61 -0.0007 L -0.44375 0.0085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4" y="46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44739 0.0071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70" y="347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4.07407E-6 L -0.37161 -0.0206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1" y="-1042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7.40741E-7 L -0.37773 -0.0125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93" y="-625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2222E-6 L -0.36953 0.01134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77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3" grpId="0" animBg="1"/>
      <p:bldP spid="33" grpId="1" animBg="1"/>
      <p:bldP spid="7" grpId="0" animBg="1"/>
      <p:bldP spid="7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442059"/>
              </p:ext>
            </p:extLst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ALFABET98" panose="00000400000000000000" pitchFamily="2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692596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20669" y="2732515"/>
            <a:ext cx="2713383" cy="12218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36147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9516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59672" y="2706177"/>
            <a:ext cx="2713383" cy="17486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31963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5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59672" y="2706177"/>
            <a:ext cx="2713383" cy="17486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65290" y="2706177"/>
            <a:ext cx="2713383" cy="17486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72477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6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59672" y="2706177"/>
            <a:ext cx="2713383" cy="17486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65290" y="2706177"/>
            <a:ext cx="2713383" cy="17486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82449" y="2706175"/>
            <a:ext cx="2713383" cy="17486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563135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7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59672" y="2706177"/>
            <a:ext cx="2713383" cy="17486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65290" y="2706177"/>
            <a:ext cx="2713383" cy="17486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82449" y="2706175"/>
            <a:ext cx="2713383" cy="17486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84573" y="2706176"/>
            <a:ext cx="2713383" cy="17486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15436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8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59672" y="2706177"/>
            <a:ext cx="2713383" cy="17486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65290" y="2706177"/>
            <a:ext cx="2713383" cy="17486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82449" y="2706175"/>
            <a:ext cx="2713383" cy="17486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84573" y="2706176"/>
            <a:ext cx="2713383" cy="17486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686696" y="2706176"/>
            <a:ext cx="2713383" cy="17486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14298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9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59672" y="2706177"/>
            <a:ext cx="2713383" cy="17486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65290" y="2706177"/>
            <a:ext cx="2713383" cy="17486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82449" y="2706175"/>
            <a:ext cx="2713383" cy="17486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84573" y="2706176"/>
            <a:ext cx="2713383" cy="17486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686696" y="2706176"/>
            <a:ext cx="2713383" cy="17486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04152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775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59672" y="2706177"/>
            <a:ext cx="2713383" cy="17486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65290" y="2706177"/>
            <a:ext cx="2713383" cy="17486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82449" y="2706175"/>
            <a:ext cx="2713383" cy="17486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84573" y="2706176"/>
            <a:ext cx="2713383" cy="17486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686696" y="2706176"/>
            <a:ext cx="2713383" cy="17486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892318" y="2706175"/>
            <a:ext cx="2713383" cy="174860"/>
          </a:xfrm>
          <a:prstGeom prst="rect">
            <a:avLst/>
          </a:prstGeom>
        </p:spPr>
      </p:pic>
      <p:sp>
        <p:nvSpPr>
          <p:cNvPr id="9" name="Alt 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75980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775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311466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54226" y="2493242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47007" y="2706176"/>
            <a:ext cx="2713383" cy="17486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51360" y="2706177"/>
            <a:ext cx="2713383" cy="17486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59672" y="2706177"/>
            <a:ext cx="2713383" cy="17486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65290" y="2706177"/>
            <a:ext cx="2713383" cy="17486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282449" y="2706175"/>
            <a:ext cx="2713383" cy="17486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84573" y="2706176"/>
            <a:ext cx="2713383" cy="17486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686696" y="2706176"/>
            <a:ext cx="2713383" cy="17486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892318" y="2706175"/>
            <a:ext cx="2713383" cy="17486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6434531" y="2463735"/>
            <a:ext cx="972457" cy="584964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4" name="İkizkenar Üçgen 43"/>
          <p:cNvSpPr/>
          <p:nvPr/>
        </p:nvSpPr>
        <p:spPr>
          <a:xfrm rot="16200000">
            <a:off x="6389711" y="2536672"/>
            <a:ext cx="944339" cy="467204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6469949" y="2539942"/>
            <a:ext cx="743294" cy="494016"/>
          </a:xfrm>
          <a:prstGeom prst="ribb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5" name="Alt Bilgi Yer Tutucusu 4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  <p:pic>
        <p:nvPicPr>
          <p:cNvPr id="46" name="Resim 4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067178" y="2724791"/>
            <a:ext cx="2713383" cy="17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32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-0.26784 -0.0076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98" y="-39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2.59259E-6 L -0.26888 -0.0011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51" y="-69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2.59259E-6 L -0.29167 -0.0011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3" y="-69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2.59259E-6 L -0.30274 -0.0032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43" y="-16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2.59259E-6 L -0.30351 -0.0011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82" y="-69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3263 -0.00741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15" y="-370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2.59259E-6 L -0.34284 0.00949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48" y="463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2.59259E-6 L -0.36654 -0.00324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33" y="-162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39349 0.00532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74" y="255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3.7037E-6 L -0.39349 0.00533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74" y="255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1.85185E-6 L -0.27123 0.01088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68" y="532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4.81481E-6 L -0.2651 0.00023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55" y="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0 L -0.27266 0.01181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33" y="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44" grpId="0" animBg="1"/>
      <p:bldP spid="44" grpId="1" animBg="1"/>
      <p:bldP spid="24" grpId="0" animBg="1"/>
      <p:bldP spid="24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769781"/>
              </p:ext>
            </p:extLst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7" name="Alt Bilgi Yer Tutucusu 4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454903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sp>
        <p:nvSpPr>
          <p:cNvPr id="48" name="Alt Bilgi Yer Tutucusu 4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83095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sp>
        <p:nvSpPr>
          <p:cNvPr id="49" name="Alt Bilgi Yer Tutucusu 4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10940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35369" y="2732515"/>
            <a:ext cx="2713383" cy="122180"/>
          </a:xfrm>
          <a:prstGeom prst="rect">
            <a:avLst/>
          </a:prstGeom>
        </p:spPr>
      </p:pic>
      <p:sp>
        <p:nvSpPr>
          <p:cNvPr id="50" name="Alt Bilgi Yer Tutucusu 4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83256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5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35369" y="2732515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47398" y="2732516"/>
            <a:ext cx="2713383" cy="122180"/>
          </a:xfrm>
          <a:prstGeom prst="rect">
            <a:avLst/>
          </a:prstGeom>
        </p:spPr>
      </p:pic>
      <p:sp>
        <p:nvSpPr>
          <p:cNvPr id="51" name="Alt Bilgi Yer Tutucusu 5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89136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6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35369" y="2732515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47398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22731" y="2732516"/>
            <a:ext cx="2713383" cy="122180"/>
          </a:xfrm>
          <a:prstGeom prst="rect">
            <a:avLst/>
          </a:prstGeom>
        </p:spPr>
      </p:pic>
      <p:sp>
        <p:nvSpPr>
          <p:cNvPr id="52" name="Alt Bilgi Yer Tutucusu 5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599689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7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35369" y="2732515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47398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22731" y="2732516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72247" y="2732516"/>
            <a:ext cx="2713383" cy="122180"/>
          </a:xfrm>
          <a:prstGeom prst="rect">
            <a:avLst/>
          </a:prstGeom>
        </p:spPr>
      </p:pic>
      <p:sp>
        <p:nvSpPr>
          <p:cNvPr id="53" name="Alt Bilgi Yer Tutucusu 5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790506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8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35369" y="2732515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47398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22731" y="2732516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72247" y="2732516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327818" y="273251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83388" y="2732516"/>
            <a:ext cx="2713383" cy="122180"/>
          </a:xfrm>
          <a:prstGeom prst="rect">
            <a:avLst/>
          </a:prstGeom>
        </p:spPr>
      </p:pic>
      <p:sp>
        <p:nvSpPr>
          <p:cNvPr id="55" name="Alt Bilgi Yer Tutucusu 5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380514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9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35369" y="2732515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47398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22731" y="2732516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72247" y="2732516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327818" y="2732516"/>
            <a:ext cx="2713383" cy="122180"/>
          </a:xfrm>
          <a:prstGeom prst="rect">
            <a:avLst/>
          </a:prstGeom>
        </p:spPr>
      </p:pic>
      <p:sp>
        <p:nvSpPr>
          <p:cNvPr id="54" name="Alt Bilgi Yer Tutucusu 5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1319877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0" y="4479235"/>
            <a:ext cx="732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35369" y="2732515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47398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22731" y="2732516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72247" y="2732516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327818" y="273251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83388" y="2725415"/>
            <a:ext cx="2713383" cy="122180"/>
          </a:xfrm>
          <a:prstGeom prst="rect">
            <a:avLst/>
          </a:prstGeom>
        </p:spPr>
      </p:pic>
      <p:sp>
        <p:nvSpPr>
          <p:cNvPr id="55" name="Alt Bilgi Yer Tutucusu 5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2577936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44034"/>
              </p:ext>
            </p:extLst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0" y="4479235"/>
            <a:ext cx="732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6753" y="27254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93843" y="2725416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35369" y="2732515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47398" y="2732517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22731" y="2732516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72247" y="2732516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327818" y="273251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483388" y="2725415"/>
            <a:ext cx="2713383" cy="122180"/>
          </a:xfrm>
          <a:prstGeom prst="rect">
            <a:avLst/>
          </a:prstGeom>
        </p:spPr>
      </p:pic>
      <p:sp>
        <p:nvSpPr>
          <p:cNvPr id="55" name="İkizkenar Üçgen 54"/>
          <p:cNvSpPr/>
          <p:nvPr/>
        </p:nvSpPr>
        <p:spPr>
          <a:xfrm rot="5400000">
            <a:off x="6432704" y="2470845"/>
            <a:ext cx="787540" cy="59966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56" name="İkizkenar Üçgen 55"/>
          <p:cNvSpPr/>
          <p:nvPr/>
        </p:nvSpPr>
        <p:spPr>
          <a:xfrm rot="16200000">
            <a:off x="6465699" y="2510008"/>
            <a:ext cx="787540" cy="587365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57" name="Şerit: Aşağı Bükülmüş 56"/>
          <p:cNvSpPr/>
          <p:nvPr/>
        </p:nvSpPr>
        <p:spPr>
          <a:xfrm>
            <a:off x="6333055" y="2569264"/>
            <a:ext cx="932126" cy="448681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Alt Bilgi Yer Tutucusu 5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923201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-0.19362 0.0050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255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0 L -0.19414 0.0064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14" y="324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 L -0.21054 0.00648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34" y="324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07407E-6 L -0.2125 0.0013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69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4.07407E-6 L -0.21433 0.0055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16" y="278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22487 0.00138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50" y="6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4.07407E-6 L -0.22513 0.0055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63" y="27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23789 0.00347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01" y="162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 L -0.25534 0.00231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73" y="11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-0.19297 0.0043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48" y="208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3.7037E-6 L -0.19023 0.00393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8" y="185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07407E-6 L -0.18567 0.0118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84" y="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4297 0.20879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48" y="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542 0.20995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683247"/>
              </p:ext>
            </p:extLst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30842" y="2496694"/>
            <a:ext cx="841828" cy="593823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4065671" y="6341893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</p:spTree>
    <p:extLst>
      <p:ext uri="{BB962C8B-B14F-4D97-AF65-F5344CB8AC3E}">
        <p14:creationId xmlns:p14="http://schemas.microsoft.com/office/powerpoint/2010/main" val="33497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2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0"/>
            <a:ext cx="2713383" cy="12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58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68993" y="2735119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3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0"/>
            <a:ext cx="2713383" cy="122180"/>
          </a:xfrm>
          <a:prstGeom prst="rect">
            <a:avLst/>
          </a:prstGeom>
        </p:spPr>
      </p:pic>
      <p:pic>
        <p:nvPicPr>
          <p:cNvPr id="62" name="Resim 6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50047" y="2695126"/>
            <a:ext cx="2713383" cy="122180"/>
          </a:xfrm>
          <a:prstGeom prst="rect">
            <a:avLst/>
          </a:prstGeom>
        </p:spPr>
      </p:pic>
      <p:pic>
        <p:nvPicPr>
          <p:cNvPr id="63" name="Resim 6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607634" y="2738670"/>
            <a:ext cx="2713383" cy="12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8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98815" y="2732165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5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0"/>
            <a:ext cx="2713383" cy="122180"/>
          </a:xfrm>
          <a:prstGeom prst="rect">
            <a:avLst/>
          </a:prstGeom>
        </p:spPr>
      </p:pic>
      <p:pic>
        <p:nvPicPr>
          <p:cNvPr id="62" name="Resim 6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84980" y="2725415"/>
            <a:ext cx="2713383" cy="122180"/>
          </a:xfrm>
          <a:prstGeom prst="rect">
            <a:avLst/>
          </a:prstGeom>
        </p:spPr>
      </p:pic>
      <p:pic>
        <p:nvPicPr>
          <p:cNvPr id="63" name="Resim 6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2227" y="2725415"/>
            <a:ext cx="2713383" cy="122180"/>
          </a:xfrm>
          <a:prstGeom prst="rect">
            <a:avLst/>
          </a:prstGeom>
        </p:spPr>
      </p:pic>
      <p:pic>
        <p:nvPicPr>
          <p:cNvPr id="64" name="Resim 6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23458" y="2732041"/>
            <a:ext cx="2713383" cy="12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98815" y="2732165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6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0"/>
            <a:ext cx="2713383" cy="122180"/>
          </a:xfrm>
          <a:prstGeom prst="rect">
            <a:avLst/>
          </a:prstGeom>
        </p:spPr>
      </p:pic>
      <p:pic>
        <p:nvPicPr>
          <p:cNvPr id="62" name="Resim 6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84980" y="2725415"/>
            <a:ext cx="2713383" cy="122180"/>
          </a:xfrm>
          <a:prstGeom prst="rect">
            <a:avLst/>
          </a:prstGeom>
        </p:spPr>
      </p:pic>
      <p:pic>
        <p:nvPicPr>
          <p:cNvPr id="63" name="Resim 6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2227" y="2725415"/>
            <a:ext cx="2713383" cy="122180"/>
          </a:xfrm>
          <a:prstGeom prst="rect">
            <a:avLst/>
          </a:prstGeom>
        </p:spPr>
      </p:pic>
      <p:pic>
        <p:nvPicPr>
          <p:cNvPr id="64" name="Resim 6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23458" y="2732041"/>
            <a:ext cx="2713383" cy="122180"/>
          </a:xfrm>
          <a:prstGeom prst="rect">
            <a:avLst/>
          </a:prstGeom>
        </p:spPr>
      </p:pic>
      <p:pic>
        <p:nvPicPr>
          <p:cNvPr id="65" name="Resim 6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108982" y="2725415"/>
            <a:ext cx="2713383" cy="12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43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98815" y="2732165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7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0"/>
            <a:ext cx="2713383" cy="122180"/>
          </a:xfrm>
          <a:prstGeom prst="rect">
            <a:avLst/>
          </a:prstGeom>
        </p:spPr>
      </p:pic>
      <p:pic>
        <p:nvPicPr>
          <p:cNvPr id="62" name="Resim 6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84980" y="2725415"/>
            <a:ext cx="2713383" cy="122180"/>
          </a:xfrm>
          <a:prstGeom prst="rect">
            <a:avLst/>
          </a:prstGeom>
        </p:spPr>
      </p:pic>
      <p:pic>
        <p:nvPicPr>
          <p:cNvPr id="63" name="Resim 6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2227" y="2725415"/>
            <a:ext cx="2713383" cy="122180"/>
          </a:xfrm>
          <a:prstGeom prst="rect">
            <a:avLst/>
          </a:prstGeom>
        </p:spPr>
      </p:pic>
      <p:pic>
        <p:nvPicPr>
          <p:cNvPr id="64" name="Resim 6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23458" y="2732041"/>
            <a:ext cx="2713383" cy="122180"/>
          </a:xfrm>
          <a:prstGeom prst="rect">
            <a:avLst/>
          </a:prstGeom>
        </p:spPr>
      </p:pic>
      <p:pic>
        <p:nvPicPr>
          <p:cNvPr id="65" name="Resim 6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108982" y="2725415"/>
            <a:ext cx="2713383" cy="122180"/>
          </a:xfrm>
          <a:prstGeom prst="rect">
            <a:avLst/>
          </a:prstGeom>
        </p:spPr>
      </p:pic>
      <p:pic>
        <p:nvPicPr>
          <p:cNvPr id="66" name="Resim 6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55364" y="2709995"/>
            <a:ext cx="2713383" cy="12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705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98815" y="2732165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8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0"/>
            <a:ext cx="2713383" cy="122180"/>
          </a:xfrm>
          <a:prstGeom prst="rect">
            <a:avLst/>
          </a:prstGeom>
        </p:spPr>
      </p:pic>
      <p:pic>
        <p:nvPicPr>
          <p:cNvPr id="62" name="Resim 6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84980" y="2725415"/>
            <a:ext cx="2713383" cy="122180"/>
          </a:xfrm>
          <a:prstGeom prst="rect">
            <a:avLst/>
          </a:prstGeom>
        </p:spPr>
      </p:pic>
      <p:pic>
        <p:nvPicPr>
          <p:cNvPr id="63" name="Resim 6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2227" y="2725415"/>
            <a:ext cx="2713383" cy="122180"/>
          </a:xfrm>
          <a:prstGeom prst="rect">
            <a:avLst/>
          </a:prstGeom>
        </p:spPr>
      </p:pic>
      <p:pic>
        <p:nvPicPr>
          <p:cNvPr id="64" name="Resim 6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23458" y="2732041"/>
            <a:ext cx="2713383" cy="122180"/>
          </a:xfrm>
          <a:prstGeom prst="rect">
            <a:avLst/>
          </a:prstGeom>
        </p:spPr>
      </p:pic>
      <p:pic>
        <p:nvPicPr>
          <p:cNvPr id="65" name="Resim 6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108982" y="2725415"/>
            <a:ext cx="2713383" cy="122180"/>
          </a:xfrm>
          <a:prstGeom prst="rect">
            <a:avLst/>
          </a:prstGeom>
        </p:spPr>
      </p:pic>
      <p:pic>
        <p:nvPicPr>
          <p:cNvPr id="66" name="Resim 6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55364" y="2709995"/>
            <a:ext cx="2713383" cy="122180"/>
          </a:xfrm>
          <a:prstGeom prst="rect">
            <a:avLst/>
          </a:prstGeom>
        </p:spPr>
      </p:pic>
      <p:pic>
        <p:nvPicPr>
          <p:cNvPr id="67" name="Resim 6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97732" y="2709995"/>
            <a:ext cx="2713383" cy="12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98815" y="2732165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9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0"/>
            <a:ext cx="2713383" cy="122180"/>
          </a:xfrm>
          <a:prstGeom prst="rect">
            <a:avLst/>
          </a:prstGeom>
        </p:spPr>
      </p:pic>
      <p:pic>
        <p:nvPicPr>
          <p:cNvPr id="62" name="Resim 6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84980" y="2725415"/>
            <a:ext cx="2713383" cy="122180"/>
          </a:xfrm>
          <a:prstGeom prst="rect">
            <a:avLst/>
          </a:prstGeom>
        </p:spPr>
      </p:pic>
      <p:pic>
        <p:nvPicPr>
          <p:cNvPr id="63" name="Resim 6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2227" y="2725415"/>
            <a:ext cx="2713383" cy="122180"/>
          </a:xfrm>
          <a:prstGeom prst="rect">
            <a:avLst/>
          </a:prstGeom>
        </p:spPr>
      </p:pic>
      <p:pic>
        <p:nvPicPr>
          <p:cNvPr id="64" name="Resim 6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23458" y="2732041"/>
            <a:ext cx="2713383" cy="122180"/>
          </a:xfrm>
          <a:prstGeom prst="rect">
            <a:avLst/>
          </a:prstGeom>
        </p:spPr>
      </p:pic>
      <p:pic>
        <p:nvPicPr>
          <p:cNvPr id="65" name="Resim 6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108982" y="2725415"/>
            <a:ext cx="2713383" cy="122180"/>
          </a:xfrm>
          <a:prstGeom prst="rect">
            <a:avLst/>
          </a:prstGeom>
        </p:spPr>
      </p:pic>
      <p:pic>
        <p:nvPicPr>
          <p:cNvPr id="66" name="Resim 6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55364" y="2709995"/>
            <a:ext cx="2713383" cy="122180"/>
          </a:xfrm>
          <a:prstGeom prst="rect">
            <a:avLst/>
          </a:prstGeom>
        </p:spPr>
      </p:pic>
      <p:pic>
        <p:nvPicPr>
          <p:cNvPr id="67" name="Resim 6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97732" y="2709995"/>
            <a:ext cx="2713383" cy="122180"/>
          </a:xfrm>
          <a:prstGeom prst="rect">
            <a:avLst/>
          </a:prstGeom>
        </p:spPr>
      </p:pic>
      <p:pic>
        <p:nvPicPr>
          <p:cNvPr id="68" name="Resim 6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375268" y="2709996"/>
            <a:ext cx="2713383" cy="12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195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5092 0.2099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659 0.2099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98815" y="2732165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7627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10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4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0"/>
            <a:ext cx="2713383" cy="122180"/>
          </a:xfrm>
          <a:prstGeom prst="rect">
            <a:avLst/>
          </a:prstGeom>
        </p:spPr>
      </p:pic>
      <p:pic>
        <p:nvPicPr>
          <p:cNvPr id="62" name="Resim 6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84980" y="2725415"/>
            <a:ext cx="2713383" cy="122180"/>
          </a:xfrm>
          <a:prstGeom prst="rect">
            <a:avLst/>
          </a:prstGeom>
        </p:spPr>
      </p:pic>
      <p:pic>
        <p:nvPicPr>
          <p:cNvPr id="63" name="Resim 6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2227" y="2725415"/>
            <a:ext cx="2713383" cy="122180"/>
          </a:xfrm>
          <a:prstGeom prst="rect">
            <a:avLst/>
          </a:prstGeom>
        </p:spPr>
      </p:pic>
      <p:pic>
        <p:nvPicPr>
          <p:cNvPr id="64" name="Resim 6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23458" y="2732041"/>
            <a:ext cx="2713383" cy="122180"/>
          </a:xfrm>
          <a:prstGeom prst="rect">
            <a:avLst/>
          </a:prstGeom>
        </p:spPr>
      </p:pic>
      <p:pic>
        <p:nvPicPr>
          <p:cNvPr id="65" name="Resim 6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108982" y="2725415"/>
            <a:ext cx="2713383" cy="122180"/>
          </a:xfrm>
          <a:prstGeom prst="rect">
            <a:avLst/>
          </a:prstGeom>
        </p:spPr>
      </p:pic>
      <p:pic>
        <p:nvPicPr>
          <p:cNvPr id="66" name="Resim 6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55364" y="2709995"/>
            <a:ext cx="2713383" cy="122180"/>
          </a:xfrm>
          <a:prstGeom prst="rect">
            <a:avLst/>
          </a:prstGeom>
        </p:spPr>
      </p:pic>
      <p:pic>
        <p:nvPicPr>
          <p:cNvPr id="67" name="Resim 6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97732" y="2709995"/>
            <a:ext cx="2713383" cy="122180"/>
          </a:xfrm>
          <a:prstGeom prst="rect">
            <a:avLst/>
          </a:prstGeom>
        </p:spPr>
      </p:pic>
      <p:pic>
        <p:nvPicPr>
          <p:cNvPr id="68" name="Resim 6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375268" y="2709996"/>
            <a:ext cx="2713383" cy="122180"/>
          </a:xfrm>
          <a:prstGeom prst="rect">
            <a:avLst/>
          </a:prstGeom>
        </p:spPr>
      </p:pic>
      <p:pic>
        <p:nvPicPr>
          <p:cNvPr id="69" name="Resim 6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546059" y="2725415"/>
            <a:ext cx="2713383" cy="12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6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/>
          </p:nvPr>
        </p:nvGraphicFramePr>
        <p:xfrm>
          <a:off x="384312" y="265044"/>
          <a:ext cx="11463130" cy="6374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8192">
                  <a:extLst>
                    <a:ext uri="{9D8B030D-6E8A-4147-A177-3AD203B41FA5}">
                      <a16:colId xmlns:a16="http://schemas.microsoft.com/office/drawing/2014/main" val="3258554477"/>
                    </a:ext>
                  </a:extLst>
                </a:gridCol>
                <a:gridCol w="5724938">
                  <a:extLst>
                    <a:ext uri="{9D8B030D-6E8A-4147-A177-3AD203B41FA5}">
                      <a16:colId xmlns:a16="http://schemas.microsoft.com/office/drawing/2014/main" val="3657861350"/>
                    </a:ext>
                  </a:extLst>
                </a:gridCol>
              </a:tblGrid>
              <a:tr h="40709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548681"/>
                  </a:ext>
                </a:extLst>
              </a:tr>
              <a:tr h="230333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4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0448"/>
                  </a:ext>
                </a:extLst>
              </a:tr>
            </a:tbl>
          </a:graphicData>
        </a:graphic>
      </p:graphicFrame>
      <p:pic>
        <p:nvPicPr>
          <p:cNvPr id="4" name="Resim 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298815" y="2732165"/>
            <a:ext cx="2713383" cy="122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1713307" y="437321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Onluklar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540876" y="355048"/>
            <a:ext cx="3260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>
                <a:latin typeface="ilkokuma ZeD 1" panose="020B0603050302020204" pitchFamily="34" charset="0"/>
              </a:rPr>
              <a:t>Birlikler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7991061" y="4479235"/>
            <a:ext cx="7627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0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3253409" y="4479235"/>
            <a:ext cx="622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5</a:t>
            </a:r>
          </a:p>
        </p:txBody>
      </p:sp>
      <p:pic>
        <p:nvPicPr>
          <p:cNvPr id="8" name="Resim 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5" y="2772742"/>
            <a:ext cx="2713383" cy="122180"/>
          </a:xfrm>
          <a:prstGeom prst="rect">
            <a:avLst/>
          </a:prstGeom>
        </p:spPr>
      </p:pic>
      <p:pic>
        <p:nvPicPr>
          <p:cNvPr id="12" name="Resim 1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348394" y="2772745"/>
            <a:ext cx="2713383" cy="122180"/>
          </a:xfrm>
          <a:prstGeom prst="rect">
            <a:avLst/>
          </a:prstGeom>
        </p:spPr>
      </p:pic>
      <p:pic>
        <p:nvPicPr>
          <p:cNvPr id="15" name="Resim 1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17018" y="2776453"/>
            <a:ext cx="2713383" cy="122180"/>
          </a:xfrm>
          <a:prstGeom prst="rect">
            <a:avLst/>
          </a:prstGeom>
        </p:spPr>
      </p:pic>
      <p:pic>
        <p:nvPicPr>
          <p:cNvPr id="16" name="Resim 1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169725" y="2735119"/>
            <a:ext cx="2713383" cy="122180"/>
          </a:xfrm>
          <a:prstGeom prst="rect">
            <a:avLst/>
          </a:prstGeom>
        </p:spPr>
      </p:pic>
      <p:pic>
        <p:nvPicPr>
          <p:cNvPr id="17" name="Resim 1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7846" y="2772744"/>
            <a:ext cx="2713383" cy="122180"/>
          </a:xfrm>
          <a:prstGeom prst="rect">
            <a:avLst/>
          </a:prstGeom>
        </p:spPr>
      </p:pic>
      <p:pic>
        <p:nvPicPr>
          <p:cNvPr id="18" name="Resim 1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9443" y="2772744"/>
            <a:ext cx="2713383" cy="122180"/>
          </a:xfrm>
          <a:prstGeom prst="rect">
            <a:avLst/>
          </a:prstGeom>
        </p:spPr>
      </p:pic>
      <p:pic>
        <p:nvPicPr>
          <p:cNvPr id="19" name="Resim 1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234520" y="2772744"/>
            <a:ext cx="2713383" cy="122180"/>
          </a:xfrm>
          <a:prstGeom prst="rect">
            <a:avLst/>
          </a:prstGeom>
        </p:spPr>
      </p:pic>
      <p:pic>
        <p:nvPicPr>
          <p:cNvPr id="20" name="Resim 1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69736" y="2772745"/>
            <a:ext cx="2713383" cy="122180"/>
          </a:xfrm>
          <a:prstGeom prst="rect">
            <a:avLst/>
          </a:prstGeom>
        </p:spPr>
      </p:pic>
      <p:pic>
        <p:nvPicPr>
          <p:cNvPr id="21" name="Resim 2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6537" y="2772745"/>
            <a:ext cx="2713383" cy="122180"/>
          </a:xfrm>
          <a:prstGeom prst="rect">
            <a:avLst/>
          </a:prstGeom>
        </p:spPr>
      </p:pic>
      <p:pic>
        <p:nvPicPr>
          <p:cNvPr id="22" name="Resim 2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-85643" y="2772744"/>
            <a:ext cx="2713383" cy="122180"/>
          </a:xfrm>
          <a:prstGeom prst="rect">
            <a:avLst/>
          </a:prstGeom>
        </p:spPr>
      </p:pic>
      <p:sp>
        <p:nvSpPr>
          <p:cNvPr id="3" name="İkizkenar Üçgen 2"/>
          <p:cNvSpPr/>
          <p:nvPr/>
        </p:nvSpPr>
        <p:spPr>
          <a:xfrm rot="16200000">
            <a:off x="817683" y="2531674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3" name="İkizkenar Üçgen 22"/>
          <p:cNvSpPr/>
          <p:nvPr/>
        </p:nvSpPr>
        <p:spPr>
          <a:xfrm rot="5400000">
            <a:off x="793181" y="2485489"/>
            <a:ext cx="955734" cy="69668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Yukarı Bükülmüş Şerit 5"/>
          <p:cNvSpPr/>
          <p:nvPr/>
        </p:nvSpPr>
        <p:spPr>
          <a:xfrm rot="10800000">
            <a:off x="809007" y="2478474"/>
            <a:ext cx="973085" cy="555484"/>
          </a:xfrm>
          <a:prstGeom prst="ellipseRibbon2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2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785421" y="2783235"/>
            <a:ext cx="2713383" cy="122180"/>
          </a:xfrm>
          <a:prstGeom prst="rect">
            <a:avLst/>
          </a:prstGeom>
        </p:spPr>
      </p:pic>
      <p:pic>
        <p:nvPicPr>
          <p:cNvPr id="26" name="Resim 2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50492" y="2772742"/>
            <a:ext cx="2713383" cy="122180"/>
          </a:xfrm>
          <a:prstGeom prst="rect">
            <a:avLst/>
          </a:prstGeom>
        </p:spPr>
      </p:pic>
      <p:pic>
        <p:nvPicPr>
          <p:cNvPr id="27" name="Resim 2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05874" y="2783234"/>
            <a:ext cx="2713383" cy="122180"/>
          </a:xfrm>
          <a:prstGeom prst="rect">
            <a:avLst/>
          </a:prstGeom>
        </p:spPr>
      </p:pic>
      <p:pic>
        <p:nvPicPr>
          <p:cNvPr id="28" name="Resim 2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259977" y="2772742"/>
            <a:ext cx="2713383" cy="122180"/>
          </a:xfrm>
          <a:prstGeom prst="rect">
            <a:avLst/>
          </a:prstGeom>
        </p:spPr>
      </p:pic>
      <p:pic>
        <p:nvPicPr>
          <p:cNvPr id="29" name="Resim 2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63259" y="2797672"/>
            <a:ext cx="2713383" cy="122180"/>
          </a:xfrm>
          <a:prstGeom prst="rect">
            <a:avLst/>
          </a:prstGeom>
        </p:spPr>
      </p:pic>
      <p:pic>
        <p:nvPicPr>
          <p:cNvPr id="30" name="Resim 2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79712" y="2778739"/>
            <a:ext cx="2713383" cy="122180"/>
          </a:xfrm>
          <a:prstGeom prst="rect">
            <a:avLst/>
          </a:prstGeom>
        </p:spPr>
      </p:pic>
      <p:pic>
        <p:nvPicPr>
          <p:cNvPr id="31" name="Resim 3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033814" y="2797671"/>
            <a:ext cx="2713383" cy="122180"/>
          </a:xfrm>
          <a:prstGeom prst="rect">
            <a:avLst/>
          </a:prstGeom>
        </p:spPr>
      </p:pic>
      <p:pic>
        <p:nvPicPr>
          <p:cNvPr id="32" name="Resim 3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142957" y="2818926"/>
            <a:ext cx="2713383" cy="122180"/>
          </a:xfrm>
          <a:prstGeom prst="rect">
            <a:avLst/>
          </a:prstGeom>
        </p:spPr>
      </p:pic>
      <p:pic>
        <p:nvPicPr>
          <p:cNvPr id="33" name="Resim 3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888462" y="2818926"/>
            <a:ext cx="2713383" cy="122180"/>
          </a:xfrm>
          <a:prstGeom prst="rect">
            <a:avLst/>
          </a:prstGeom>
        </p:spPr>
      </p:pic>
      <p:pic>
        <p:nvPicPr>
          <p:cNvPr id="34" name="Resim 3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997605" y="2803668"/>
            <a:ext cx="2713383" cy="122180"/>
          </a:xfrm>
          <a:prstGeom prst="rect">
            <a:avLst/>
          </a:prstGeom>
        </p:spPr>
      </p:pic>
      <p:sp>
        <p:nvSpPr>
          <p:cNvPr id="2" name="İkizkenar Üçgen 1"/>
          <p:cNvSpPr/>
          <p:nvPr/>
        </p:nvSpPr>
        <p:spPr>
          <a:xfrm rot="5400000">
            <a:off x="1896148" y="2507681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8" name="İkizkenar Üçgen 37"/>
          <p:cNvSpPr/>
          <p:nvPr/>
        </p:nvSpPr>
        <p:spPr>
          <a:xfrm rot="16200000">
            <a:off x="1970757" y="2554220"/>
            <a:ext cx="897677" cy="609080"/>
          </a:xfrm>
          <a:prstGeom prst="triangle">
            <a:avLst>
              <a:gd name="adj" fmla="val 467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şağı Şerit 6"/>
          <p:cNvSpPr/>
          <p:nvPr/>
        </p:nvSpPr>
        <p:spPr>
          <a:xfrm>
            <a:off x="1855271" y="2553252"/>
            <a:ext cx="968768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Resim 3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4" y="2733101"/>
            <a:ext cx="2713383" cy="122180"/>
          </a:xfrm>
          <a:prstGeom prst="rect">
            <a:avLst/>
          </a:prstGeom>
        </p:spPr>
      </p:pic>
      <p:pic>
        <p:nvPicPr>
          <p:cNvPr id="36" name="Resim 3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924616" y="2735120"/>
            <a:ext cx="2713383" cy="122180"/>
          </a:xfrm>
          <a:prstGeom prst="rect">
            <a:avLst/>
          </a:prstGeom>
        </p:spPr>
      </p:pic>
      <p:pic>
        <p:nvPicPr>
          <p:cNvPr id="37" name="Resim 3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62741" y="2732515"/>
            <a:ext cx="2713383" cy="122180"/>
          </a:xfrm>
          <a:prstGeom prst="rect">
            <a:avLst/>
          </a:prstGeom>
        </p:spPr>
      </p:pic>
      <p:pic>
        <p:nvPicPr>
          <p:cNvPr id="39" name="Resim 3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08651" y="2732515"/>
            <a:ext cx="2713383" cy="122180"/>
          </a:xfrm>
          <a:prstGeom prst="rect">
            <a:avLst/>
          </a:prstGeom>
        </p:spPr>
      </p:pic>
      <p:pic>
        <p:nvPicPr>
          <p:cNvPr id="40" name="Resim 3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64061" y="2731570"/>
            <a:ext cx="2713383" cy="122180"/>
          </a:xfrm>
          <a:prstGeom prst="rect">
            <a:avLst/>
          </a:prstGeom>
        </p:spPr>
      </p:pic>
      <p:pic>
        <p:nvPicPr>
          <p:cNvPr id="41" name="Resim 4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1865649" y="2731571"/>
            <a:ext cx="2713383" cy="122180"/>
          </a:xfrm>
          <a:prstGeom prst="rect">
            <a:avLst/>
          </a:prstGeom>
        </p:spPr>
      </p:pic>
      <p:pic>
        <p:nvPicPr>
          <p:cNvPr id="42" name="Resim 4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046796" y="2738669"/>
            <a:ext cx="2713383" cy="122180"/>
          </a:xfrm>
          <a:prstGeom prst="rect">
            <a:avLst/>
          </a:prstGeom>
        </p:spPr>
      </p:pic>
      <p:pic>
        <p:nvPicPr>
          <p:cNvPr id="43" name="Resim 4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55140" y="2725415"/>
            <a:ext cx="2713383" cy="122180"/>
          </a:xfrm>
          <a:prstGeom prst="rect">
            <a:avLst/>
          </a:prstGeom>
        </p:spPr>
      </p:pic>
      <p:pic>
        <p:nvPicPr>
          <p:cNvPr id="44" name="Resim 4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221071" y="2727467"/>
            <a:ext cx="2713383" cy="122180"/>
          </a:xfrm>
          <a:prstGeom prst="rect">
            <a:avLst/>
          </a:prstGeom>
        </p:spPr>
      </p:pic>
      <p:pic>
        <p:nvPicPr>
          <p:cNvPr id="45" name="Resim 4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141824" y="2738669"/>
            <a:ext cx="2713383" cy="122180"/>
          </a:xfrm>
          <a:prstGeom prst="rect">
            <a:avLst/>
          </a:prstGeom>
        </p:spPr>
      </p:pic>
      <p:sp>
        <p:nvSpPr>
          <p:cNvPr id="9" name="İkizkenar Üçgen 8"/>
          <p:cNvSpPr/>
          <p:nvPr/>
        </p:nvSpPr>
        <p:spPr>
          <a:xfrm rot="5400000">
            <a:off x="2916220" y="25403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İkizkenar Üçgen 45"/>
          <p:cNvSpPr/>
          <p:nvPr/>
        </p:nvSpPr>
        <p:spPr>
          <a:xfrm rot="16200000">
            <a:off x="2966882" y="2547412"/>
            <a:ext cx="841828" cy="593823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Şerit: Aşağı Bükülmüş 23"/>
          <p:cNvSpPr/>
          <p:nvPr/>
        </p:nvSpPr>
        <p:spPr>
          <a:xfrm>
            <a:off x="2983013" y="2617263"/>
            <a:ext cx="821417" cy="480706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7" name="Resim 4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08980" y="2732515"/>
            <a:ext cx="2713383" cy="122180"/>
          </a:xfrm>
          <a:prstGeom prst="rect">
            <a:avLst/>
          </a:prstGeom>
        </p:spPr>
      </p:pic>
      <p:pic>
        <p:nvPicPr>
          <p:cNvPr id="48" name="Resim 4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61579" y="2725415"/>
            <a:ext cx="2713383" cy="122180"/>
          </a:xfrm>
          <a:prstGeom prst="rect">
            <a:avLst/>
          </a:prstGeom>
        </p:spPr>
      </p:pic>
      <p:pic>
        <p:nvPicPr>
          <p:cNvPr id="49" name="Resim 4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41180" y="2695126"/>
            <a:ext cx="2713383" cy="122180"/>
          </a:xfrm>
          <a:prstGeom prst="rect">
            <a:avLst/>
          </a:prstGeom>
        </p:spPr>
      </p:pic>
      <p:pic>
        <p:nvPicPr>
          <p:cNvPr id="50" name="Resim 49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35799" y="2732516"/>
            <a:ext cx="2713383" cy="122180"/>
          </a:xfrm>
          <a:prstGeom prst="rect">
            <a:avLst/>
          </a:prstGeom>
        </p:spPr>
      </p:pic>
      <p:pic>
        <p:nvPicPr>
          <p:cNvPr id="51" name="Resim 5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797689" y="2732515"/>
            <a:ext cx="2713383" cy="122180"/>
          </a:xfrm>
          <a:prstGeom prst="rect">
            <a:avLst/>
          </a:prstGeom>
        </p:spPr>
      </p:pic>
      <p:pic>
        <p:nvPicPr>
          <p:cNvPr id="52" name="Resim 5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20782" y="2725415"/>
            <a:ext cx="2713383" cy="122180"/>
          </a:xfrm>
          <a:prstGeom prst="rect">
            <a:avLst/>
          </a:prstGeom>
        </p:spPr>
      </p:pic>
      <p:pic>
        <p:nvPicPr>
          <p:cNvPr id="53" name="Resim 5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70047" y="2657736"/>
            <a:ext cx="2713383" cy="122180"/>
          </a:xfrm>
          <a:prstGeom prst="rect">
            <a:avLst/>
          </a:prstGeom>
        </p:spPr>
      </p:pic>
      <p:pic>
        <p:nvPicPr>
          <p:cNvPr id="54" name="Resim 5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919352" y="2648075"/>
            <a:ext cx="2713383" cy="122180"/>
          </a:xfrm>
          <a:prstGeom prst="rect">
            <a:avLst/>
          </a:prstGeom>
        </p:spPr>
      </p:pic>
      <p:pic>
        <p:nvPicPr>
          <p:cNvPr id="55" name="Resim 5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2898580" y="2732041"/>
            <a:ext cx="2713383" cy="122180"/>
          </a:xfrm>
          <a:prstGeom prst="rect">
            <a:avLst/>
          </a:prstGeom>
        </p:spPr>
      </p:pic>
      <p:pic>
        <p:nvPicPr>
          <p:cNvPr id="56" name="Resim 5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3049497" y="2767260"/>
            <a:ext cx="2713383" cy="122180"/>
          </a:xfrm>
          <a:prstGeom prst="rect">
            <a:avLst/>
          </a:prstGeom>
        </p:spPr>
      </p:pic>
      <p:sp>
        <p:nvSpPr>
          <p:cNvPr id="57" name="İkizkenar Üçgen 56"/>
          <p:cNvSpPr/>
          <p:nvPr/>
        </p:nvSpPr>
        <p:spPr>
          <a:xfrm rot="16200000">
            <a:off x="3829472" y="2512217"/>
            <a:ext cx="810336" cy="54857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9" name="İkizkenar Üçgen 58"/>
          <p:cNvSpPr/>
          <p:nvPr/>
        </p:nvSpPr>
        <p:spPr>
          <a:xfrm rot="5400000">
            <a:off x="3850211" y="2526677"/>
            <a:ext cx="784524" cy="53290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8" name="Şerit: Aşağı Bükülmüş 57"/>
          <p:cNvSpPr/>
          <p:nvPr/>
        </p:nvSpPr>
        <p:spPr>
          <a:xfrm>
            <a:off x="3828767" y="2577543"/>
            <a:ext cx="767385" cy="449474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Alt Bilgi Yer Tutucusu 59"/>
          <p:cNvSpPr>
            <a:spLocks noGrp="1"/>
          </p:cNvSpPr>
          <p:nvPr>
            <p:ph type="ftr" sz="quarter" idx="11"/>
          </p:nvPr>
        </p:nvSpPr>
        <p:spPr>
          <a:xfrm>
            <a:off x="8753785" y="6558564"/>
            <a:ext cx="4114800" cy="365125"/>
          </a:xfrm>
        </p:spPr>
        <p:txBody>
          <a:bodyPr/>
          <a:lstStyle/>
          <a:p>
            <a:r>
              <a:rPr lang="tr-TR" b="1" dirty="0"/>
              <a:t>Kazım KAT</a:t>
            </a:r>
          </a:p>
        </p:txBody>
      </p:sp>
      <p:pic>
        <p:nvPicPr>
          <p:cNvPr id="61" name="Resim 60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434247" y="2738671"/>
            <a:ext cx="2713383" cy="122180"/>
          </a:xfrm>
          <a:prstGeom prst="rect">
            <a:avLst/>
          </a:prstGeom>
        </p:spPr>
      </p:pic>
      <p:pic>
        <p:nvPicPr>
          <p:cNvPr id="62" name="Resim 61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884980" y="2725415"/>
            <a:ext cx="2713383" cy="122180"/>
          </a:xfrm>
          <a:prstGeom prst="rect">
            <a:avLst/>
          </a:prstGeom>
        </p:spPr>
      </p:pic>
      <p:pic>
        <p:nvPicPr>
          <p:cNvPr id="63" name="Resim 62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572227" y="2725415"/>
            <a:ext cx="2713383" cy="122180"/>
          </a:xfrm>
          <a:prstGeom prst="rect">
            <a:avLst/>
          </a:prstGeom>
        </p:spPr>
      </p:pic>
      <p:pic>
        <p:nvPicPr>
          <p:cNvPr id="64" name="Resim 63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723458" y="2732041"/>
            <a:ext cx="2713383" cy="122180"/>
          </a:xfrm>
          <a:prstGeom prst="rect">
            <a:avLst/>
          </a:prstGeom>
        </p:spPr>
      </p:pic>
      <p:pic>
        <p:nvPicPr>
          <p:cNvPr id="65" name="Resim 64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5108982" y="2725415"/>
            <a:ext cx="2713383" cy="122180"/>
          </a:xfrm>
          <a:prstGeom prst="rect">
            <a:avLst/>
          </a:prstGeom>
        </p:spPr>
      </p:pic>
      <p:pic>
        <p:nvPicPr>
          <p:cNvPr id="66" name="Resim 65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055364" y="2709995"/>
            <a:ext cx="2713383" cy="122180"/>
          </a:xfrm>
          <a:prstGeom prst="rect">
            <a:avLst/>
          </a:prstGeom>
        </p:spPr>
      </p:pic>
      <p:pic>
        <p:nvPicPr>
          <p:cNvPr id="67" name="Resim 66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197732" y="2709995"/>
            <a:ext cx="2713383" cy="122180"/>
          </a:xfrm>
          <a:prstGeom prst="rect">
            <a:avLst/>
          </a:prstGeom>
        </p:spPr>
      </p:pic>
      <p:pic>
        <p:nvPicPr>
          <p:cNvPr id="68" name="Resim 67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375268" y="2709996"/>
            <a:ext cx="2713383" cy="122180"/>
          </a:xfrm>
          <a:prstGeom prst="rect">
            <a:avLst/>
          </a:prstGeom>
        </p:spPr>
      </p:pic>
      <p:pic>
        <p:nvPicPr>
          <p:cNvPr id="69" name="Resim 68" descr="Faber-Castell Kırmızı Kopya Boya Kalemi 12'Li (1131410000) Fiyatı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5" t="47565" r="3809" b="48300"/>
          <a:stretch/>
        </p:blipFill>
        <p:spPr>
          <a:xfrm rot="5400000">
            <a:off x="6546059" y="2725415"/>
            <a:ext cx="2713383" cy="122180"/>
          </a:xfrm>
          <a:prstGeom prst="rect">
            <a:avLst/>
          </a:prstGeom>
        </p:spPr>
      </p:pic>
      <p:sp>
        <p:nvSpPr>
          <p:cNvPr id="70" name="İkizkenar Üçgen 69"/>
          <p:cNvSpPr/>
          <p:nvPr/>
        </p:nvSpPr>
        <p:spPr>
          <a:xfrm rot="5400000">
            <a:off x="6099956" y="2418880"/>
            <a:ext cx="1047126" cy="580571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1" name="İkizkenar Üçgen 70"/>
          <p:cNvSpPr/>
          <p:nvPr/>
        </p:nvSpPr>
        <p:spPr>
          <a:xfrm rot="16200000">
            <a:off x="6318122" y="2393230"/>
            <a:ext cx="1047126" cy="580571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2" name="Şerit: Aşağı Bükülmüş 71"/>
          <p:cNvSpPr/>
          <p:nvPr/>
        </p:nvSpPr>
        <p:spPr>
          <a:xfrm>
            <a:off x="6178442" y="2492430"/>
            <a:ext cx="967138" cy="484983"/>
          </a:xfrm>
          <a:prstGeom prst="ribb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3" name="Metin kutusu 72"/>
          <p:cNvSpPr txBox="1"/>
          <p:nvPr/>
        </p:nvSpPr>
        <p:spPr>
          <a:xfrm>
            <a:off x="7350965" y="5638800"/>
            <a:ext cx="3070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>
                <a:hlinkClick r:id="rId3"/>
              </a:rPr>
              <a:t>www.egitimhane.com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3263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-0.12201 0.00648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07" y="324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12096 -0.0009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5" y="-46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85185E-6 L -0.13437 0.0025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11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15052 0.0085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26" y="41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14388 0.0076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1" y="370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0 L -0.16185 0.0044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99" y="208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81481E-6 L -0.17461 0.00462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37" y="231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81481E-6 L -0.17448 0.00671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24" y="32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4.81481E-6 L -0.18906 0.00671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53" y="32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0 L -0.23412 0.00231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06" y="11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11953 0.0092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77" y="463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3.7037E-6 L -0.12787 0.01736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93" y="856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86 0.00556 L -0.12057 0.01736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2" y="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14297 0.20555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48" y="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18542 0.20347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329</Words>
  <Application>Microsoft Office PowerPoint</Application>
  <PresentationFormat>Geniş ekran</PresentationFormat>
  <Paragraphs>273</Paragraphs>
  <Slides>55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55</vt:i4>
      </vt:variant>
    </vt:vector>
  </HeadingPairs>
  <TitlesOfParts>
    <vt:vector size="61" baseType="lpstr">
      <vt:lpstr>ALFABET98</vt:lpstr>
      <vt:lpstr>Arial</vt:lpstr>
      <vt:lpstr>Calibri</vt:lpstr>
      <vt:lpstr>Calibri Light</vt:lpstr>
      <vt:lpstr>ilkokuma ZeD 1</vt:lpstr>
      <vt:lpstr>Office Teması</vt:lpstr>
      <vt:lpstr>ONLUK BİRLİK 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sido</dc:creator>
  <cp:lastModifiedBy>MR</cp:lastModifiedBy>
  <cp:revision>28</cp:revision>
  <dcterms:created xsi:type="dcterms:W3CDTF">2016-12-31T11:40:23Z</dcterms:created>
  <dcterms:modified xsi:type="dcterms:W3CDTF">2020-12-16T10:41:13Z</dcterms:modified>
</cp:coreProperties>
</file>